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</p:sldMasterIdLst>
  <p:notesMasterIdLst>
    <p:notesMasterId r:id="rId25"/>
  </p:notesMasterIdLst>
  <p:handoutMasterIdLst>
    <p:handoutMasterId r:id="rId26"/>
  </p:handoutMasterIdLst>
  <p:sldIdLst>
    <p:sldId id="280" r:id="rId2"/>
    <p:sldId id="281" r:id="rId3"/>
    <p:sldId id="257" r:id="rId4"/>
    <p:sldId id="282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  <p:sldId id="275" r:id="rId20"/>
    <p:sldId id="276" r:id="rId21"/>
    <p:sldId id="277" r:id="rId22"/>
    <p:sldId id="278" r:id="rId23"/>
    <p:sldId id="279" r:id="rId24"/>
  </p:sldIdLst>
  <p:sldSz cx="12192000" cy="6858000"/>
  <p:notesSz cx="6807200" cy="9939338"/>
  <p:embeddedFontLst>
    <p:embeddedFont>
      <p:font typeface="Lato" panose="020F0502020204030203" pitchFamily="34" charset="0"/>
      <p:regular r:id="rId27"/>
      <p:bold r:id="rId28"/>
      <p:italic r:id="rId29"/>
      <p:boldItalic r:id="rId30"/>
    </p:embeddedFont>
    <p:embeddedFont>
      <p:font typeface="Lato Semibold" panose="020F0502020204030203" pitchFamily="34" charset="0"/>
      <p:bold r:id="rId31"/>
      <p:boldItalic r:id="rId32"/>
    </p:embeddedFont>
    <p:embeddedFont>
      <p:font typeface="Montserrat" panose="00000500000000000000" pitchFamily="2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68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68B"/>
    <a:srgbClr val="CC0E0E"/>
    <a:srgbClr val="FB4747"/>
    <a:srgbClr val="C99BF7"/>
    <a:srgbClr val="F6D986"/>
    <a:srgbClr val="8103DF"/>
    <a:srgbClr val="C993FF"/>
    <a:srgbClr val="E8D1FF"/>
    <a:srgbClr val="FF6565"/>
    <a:srgbClr val="FF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8C2D6E-179D-4E0F-A578-69204D91234E}" v="25" dt="2025-01-29T10:25:47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5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4" y="318"/>
      </p:cViewPr>
      <p:guideLst>
        <p:guide orient="horz" pos="2137"/>
        <p:guide pos="685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15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relle Rice" userId="6107561ca0beb491" providerId="LiveId" clId="{498C2D6E-179D-4E0F-A578-69204D91234E}"/>
    <pc:docChg chg="custSel addSld modSld sldOrd">
      <pc:chgData name="Narelle Rice" userId="6107561ca0beb491" providerId="LiveId" clId="{498C2D6E-179D-4E0F-A578-69204D91234E}" dt="2025-01-29T10:26:27.819" v="34" actId="1076"/>
      <pc:docMkLst>
        <pc:docMk/>
      </pc:docMkLst>
      <pc:sldChg chg="addSp delSp modSp mod delAnim modAnim">
        <pc:chgData name="Narelle Rice" userId="6107561ca0beb491" providerId="LiveId" clId="{498C2D6E-179D-4E0F-A578-69204D91234E}" dt="2025-01-29T10:22:52.382" v="11"/>
        <pc:sldMkLst>
          <pc:docMk/>
          <pc:sldMk cId="46220271" sldId="257"/>
        </pc:sldMkLst>
        <pc:picChg chg="del">
          <ac:chgData name="Narelle Rice" userId="6107561ca0beb491" providerId="LiveId" clId="{498C2D6E-179D-4E0F-A578-69204D91234E}" dt="2025-01-29T10:22:43.220" v="10" actId="478"/>
          <ac:picMkLst>
            <pc:docMk/>
            <pc:sldMk cId="46220271" sldId="257"/>
            <ac:picMk id="2" creationId="{0B491011-8DD1-45D8-B30D-ED2643DF6B49}"/>
          </ac:picMkLst>
        </pc:picChg>
        <pc:picChg chg="add mod">
          <ac:chgData name="Narelle Rice" userId="6107561ca0beb491" providerId="LiveId" clId="{498C2D6E-179D-4E0F-A578-69204D91234E}" dt="2025-01-29T10:22:52.382" v="11"/>
          <ac:picMkLst>
            <pc:docMk/>
            <pc:sldMk cId="46220271" sldId="257"/>
            <ac:picMk id="6" creationId="{7230D41C-6534-5DE1-901D-14BCA78CD926}"/>
          </ac:picMkLst>
        </pc:picChg>
      </pc:sldChg>
      <pc:sldChg chg="modAnim">
        <pc:chgData name="Narelle Rice" userId="6107561ca0beb491" providerId="LiveId" clId="{498C2D6E-179D-4E0F-A578-69204D91234E}" dt="2025-01-29T10:23:30.197" v="12"/>
        <pc:sldMkLst>
          <pc:docMk/>
          <pc:sldMk cId="4120375237" sldId="260"/>
        </pc:sldMkLst>
      </pc:sldChg>
      <pc:sldChg chg="modAnim">
        <pc:chgData name="Narelle Rice" userId="6107561ca0beb491" providerId="LiveId" clId="{498C2D6E-179D-4E0F-A578-69204D91234E}" dt="2025-01-29T10:23:36.687" v="13"/>
        <pc:sldMkLst>
          <pc:docMk/>
          <pc:sldMk cId="3139785290" sldId="261"/>
        </pc:sldMkLst>
      </pc:sldChg>
      <pc:sldChg chg="modAnim">
        <pc:chgData name="Narelle Rice" userId="6107561ca0beb491" providerId="LiveId" clId="{498C2D6E-179D-4E0F-A578-69204D91234E}" dt="2025-01-29T10:23:42.128" v="14"/>
        <pc:sldMkLst>
          <pc:docMk/>
          <pc:sldMk cId="1732622518" sldId="262"/>
        </pc:sldMkLst>
      </pc:sldChg>
      <pc:sldChg chg="modAnim">
        <pc:chgData name="Narelle Rice" userId="6107561ca0beb491" providerId="LiveId" clId="{498C2D6E-179D-4E0F-A578-69204D91234E}" dt="2025-01-29T10:23:49.224" v="15"/>
        <pc:sldMkLst>
          <pc:docMk/>
          <pc:sldMk cId="2281630043" sldId="263"/>
        </pc:sldMkLst>
      </pc:sldChg>
      <pc:sldChg chg="modAnim">
        <pc:chgData name="Narelle Rice" userId="6107561ca0beb491" providerId="LiveId" clId="{498C2D6E-179D-4E0F-A578-69204D91234E}" dt="2025-01-29T10:23:53.416" v="16"/>
        <pc:sldMkLst>
          <pc:docMk/>
          <pc:sldMk cId="3211885099" sldId="264"/>
        </pc:sldMkLst>
      </pc:sldChg>
      <pc:sldChg chg="modAnim">
        <pc:chgData name="Narelle Rice" userId="6107561ca0beb491" providerId="LiveId" clId="{498C2D6E-179D-4E0F-A578-69204D91234E}" dt="2025-01-29T10:23:58.298" v="17"/>
        <pc:sldMkLst>
          <pc:docMk/>
          <pc:sldMk cId="2106667813" sldId="265"/>
        </pc:sldMkLst>
      </pc:sldChg>
      <pc:sldChg chg="modAnim">
        <pc:chgData name="Narelle Rice" userId="6107561ca0beb491" providerId="LiveId" clId="{498C2D6E-179D-4E0F-A578-69204D91234E}" dt="2025-01-29T10:24:04.562" v="18"/>
        <pc:sldMkLst>
          <pc:docMk/>
          <pc:sldMk cId="3768560854" sldId="267"/>
        </pc:sldMkLst>
      </pc:sldChg>
      <pc:sldChg chg="modAnim">
        <pc:chgData name="Narelle Rice" userId="6107561ca0beb491" providerId="LiveId" clId="{498C2D6E-179D-4E0F-A578-69204D91234E}" dt="2025-01-29T10:24:10.531" v="19"/>
        <pc:sldMkLst>
          <pc:docMk/>
          <pc:sldMk cId="2459544304" sldId="268"/>
        </pc:sldMkLst>
      </pc:sldChg>
      <pc:sldChg chg="modAnim">
        <pc:chgData name="Narelle Rice" userId="6107561ca0beb491" providerId="LiveId" clId="{498C2D6E-179D-4E0F-A578-69204D91234E}" dt="2025-01-29T10:24:15.123" v="20"/>
        <pc:sldMkLst>
          <pc:docMk/>
          <pc:sldMk cId="1842766320" sldId="269"/>
        </pc:sldMkLst>
      </pc:sldChg>
      <pc:sldChg chg="modAnim">
        <pc:chgData name="Narelle Rice" userId="6107561ca0beb491" providerId="LiveId" clId="{498C2D6E-179D-4E0F-A578-69204D91234E}" dt="2025-01-29T10:24:19.252" v="21"/>
        <pc:sldMkLst>
          <pc:docMk/>
          <pc:sldMk cId="1300125338" sldId="270"/>
        </pc:sldMkLst>
      </pc:sldChg>
      <pc:sldChg chg="modAnim">
        <pc:chgData name="Narelle Rice" userId="6107561ca0beb491" providerId="LiveId" clId="{498C2D6E-179D-4E0F-A578-69204D91234E}" dt="2025-01-29T10:24:26.188" v="22"/>
        <pc:sldMkLst>
          <pc:docMk/>
          <pc:sldMk cId="2650847295" sldId="271"/>
        </pc:sldMkLst>
      </pc:sldChg>
      <pc:sldChg chg="addSp delSp modSp mod delAnim modAnim">
        <pc:chgData name="Narelle Rice" userId="6107561ca0beb491" providerId="LiveId" clId="{498C2D6E-179D-4E0F-A578-69204D91234E}" dt="2025-01-29T10:26:27.819" v="34" actId="1076"/>
        <pc:sldMkLst>
          <pc:docMk/>
          <pc:sldMk cId="4147319908" sldId="272"/>
        </pc:sldMkLst>
        <pc:picChg chg="del">
          <ac:chgData name="Narelle Rice" userId="6107561ca0beb491" providerId="LiveId" clId="{498C2D6E-179D-4E0F-A578-69204D91234E}" dt="2025-01-29T10:25:39.033" v="31" actId="478"/>
          <ac:picMkLst>
            <pc:docMk/>
            <pc:sldMk cId="4147319908" sldId="272"/>
            <ac:picMk id="2" creationId="{47F2F4F3-9186-4BA8-B268-30A312B405A0}"/>
          </ac:picMkLst>
        </pc:picChg>
        <pc:picChg chg="add mod">
          <ac:chgData name="Narelle Rice" userId="6107561ca0beb491" providerId="LiveId" clId="{498C2D6E-179D-4E0F-A578-69204D91234E}" dt="2025-01-29T10:26:27.819" v="34" actId="1076"/>
          <ac:picMkLst>
            <pc:docMk/>
            <pc:sldMk cId="4147319908" sldId="272"/>
            <ac:picMk id="3" creationId="{3A9E46FE-B50D-5C5B-68A6-6D835576F7D5}"/>
          </ac:picMkLst>
        </pc:picChg>
      </pc:sldChg>
      <pc:sldChg chg="modAnim">
        <pc:chgData name="Narelle Rice" userId="6107561ca0beb491" providerId="LiveId" clId="{498C2D6E-179D-4E0F-A578-69204D91234E}" dt="2025-01-29T10:24:29.757" v="23"/>
        <pc:sldMkLst>
          <pc:docMk/>
          <pc:sldMk cId="3585100700" sldId="273"/>
        </pc:sldMkLst>
      </pc:sldChg>
      <pc:sldChg chg="modAnim">
        <pc:chgData name="Narelle Rice" userId="6107561ca0beb491" providerId="LiveId" clId="{498C2D6E-179D-4E0F-A578-69204D91234E}" dt="2025-01-29T10:24:33.733" v="24"/>
        <pc:sldMkLst>
          <pc:docMk/>
          <pc:sldMk cId="860453171" sldId="274"/>
        </pc:sldMkLst>
      </pc:sldChg>
      <pc:sldChg chg="modAnim">
        <pc:chgData name="Narelle Rice" userId="6107561ca0beb491" providerId="LiveId" clId="{498C2D6E-179D-4E0F-A578-69204D91234E}" dt="2025-01-29T10:24:47.031" v="26"/>
        <pc:sldMkLst>
          <pc:docMk/>
          <pc:sldMk cId="3575969627" sldId="275"/>
        </pc:sldMkLst>
      </pc:sldChg>
      <pc:sldChg chg="modAnim">
        <pc:chgData name="Narelle Rice" userId="6107561ca0beb491" providerId="LiveId" clId="{498C2D6E-179D-4E0F-A578-69204D91234E}" dt="2025-01-29T10:24:54.631" v="27"/>
        <pc:sldMkLst>
          <pc:docMk/>
          <pc:sldMk cId="1134158169" sldId="276"/>
        </pc:sldMkLst>
      </pc:sldChg>
      <pc:sldChg chg="modAnim">
        <pc:chgData name="Narelle Rice" userId="6107561ca0beb491" providerId="LiveId" clId="{498C2D6E-179D-4E0F-A578-69204D91234E}" dt="2025-01-29T10:25:01.233" v="28"/>
        <pc:sldMkLst>
          <pc:docMk/>
          <pc:sldMk cId="33266182" sldId="277"/>
        </pc:sldMkLst>
      </pc:sldChg>
      <pc:sldChg chg="modAnim">
        <pc:chgData name="Narelle Rice" userId="6107561ca0beb491" providerId="LiveId" clId="{498C2D6E-179D-4E0F-A578-69204D91234E}" dt="2025-01-29T10:25:05.809" v="29"/>
        <pc:sldMkLst>
          <pc:docMk/>
          <pc:sldMk cId="106469439" sldId="278"/>
        </pc:sldMkLst>
      </pc:sldChg>
      <pc:sldChg chg="modAnim">
        <pc:chgData name="Narelle Rice" userId="6107561ca0beb491" providerId="LiveId" clId="{498C2D6E-179D-4E0F-A578-69204D91234E}" dt="2025-01-29T10:25:09.696" v="30"/>
        <pc:sldMkLst>
          <pc:docMk/>
          <pc:sldMk cId="103008975" sldId="279"/>
        </pc:sldMkLst>
      </pc:sldChg>
      <pc:sldChg chg="modSp mod">
        <pc:chgData name="Narelle Rice" userId="6107561ca0beb491" providerId="LiveId" clId="{498C2D6E-179D-4E0F-A578-69204D91234E}" dt="2025-01-29T10:21:55.243" v="7" actId="113"/>
        <pc:sldMkLst>
          <pc:docMk/>
          <pc:sldMk cId="2436764380" sldId="281"/>
        </pc:sldMkLst>
        <pc:spChg chg="mod">
          <ac:chgData name="Narelle Rice" userId="6107561ca0beb491" providerId="LiveId" clId="{498C2D6E-179D-4E0F-A578-69204D91234E}" dt="2025-01-29T10:21:55.243" v="7" actId="113"/>
          <ac:spMkLst>
            <pc:docMk/>
            <pc:sldMk cId="2436764380" sldId="281"/>
            <ac:spMk id="5" creationId="{C2B3B131-D51D-404D-AD4B-EF6AEEE5F3A6}"/>
          </ac:spMkLst>
        </pc:spChg>
      </pc:sldChg>
      <pc:sldChg chg="addSp delSp modSp add mod ord modAnim">
        <pc:chgData name="Narelle Rice" userId="6107561ca0beb491" providerId="LiveId" clId="{498C2D6E-179D-4E0F-A578-69204D91234E}" dt="2025-01-29T10:22:14.341" v="9"/>
        <pc:sldMkLst>
          <pc:docMk/>
          <pc:sldMk cId="3493347359" sldId="282"/>
        </pc:sldMkLst>
        <pc:spChg chg="add del mod">
          <ac:chgData name="Narelle Rice" userId="6107561ca0beb491" providerId="LiveId" clId="{498C2D6E-179D-4E0F-A578-69204D91234E}" dt="2025-01-29T10:21:38.539" v="4" actId="478"/>
          <ac:spMkLst>
            <pc:docMk/>
            <pc:sldMk cId="3493347359" sldId="282"/>
            <ac:spMk id="3" creationId="{0D52FAC3-9353-15E6-EABB-6024F2EE38AA}"/>
          </ac:spMkLst>
        </pc:spChg>
        <pc:spChg chg="del">
          <ac:chgData name="Narelle Rice" userId="6107561ca0beb491" providerId="LiveId" clId="{498C2D6E-179D-4E0F-A578-69204D91234E}" dt="2025-01-29T10:21:41.901" v="5" actId="478"/>
          <ac:spMkLst>
            <pc:docMk/>
            <pc:sldMk cId="3493347359" sldId="282"/>
            <ac:spMk id="4" creationId="{3220B0B0-AA89-B93D-14D7-70E3DB68E30C}"/>
          </ac:spMkLst>
        </pc:spChg>
        <pc:spChg chg="del">
          <ac:chgData name="Narelle Rice" userId="6107561ca0beb491" providerId="LiveId" clId="{498C2D6E-179D-4E0F-A578-69204D91234E}" dt="2025-01-29T10:21:31.656" v="3" actId="478"/>
          <ac:spMkLst>
            <pc:docMk/>
            <pc:sldMk cId="3493347359" sldId="282"/>
            <ac:spMk id="5" creationId="{94DFCE75-BA3C-9E69-0461-EA33515FE4A3}"/>
          </ac:spMkLst>
        </pc:spChg>
        <pc:spChg chg="add del mod">
          <ac:chgData name="Narelle Rice" userId="6107561ca0beb491" providerId="LiveId" clId="{498C2D6E-179D-4E0F-A578-69204D91234E}" dt="2025-01-29T10:22:07.388" v="8"/>
          <ac:spMkLst>
            <pc:docMk/>
            <pc:sldMk cId="3493347359" sldId="282"/>
            <ac:spMk id="7" creationId="{BCB1E55B-167F-B2E8-6AF2-D00A4F6D5BB2}"/>
          </ac:spMkLst>
        </pc:spChg>
        <pc:spChg chg="add mod">
          <ac:chgData name="Narelle Rice" userId="6107561ca0beb491" providerId="LiveId" clId="{498C2D6E-179D-4E0F-A578-69204D91234E}" dt="2025-01-29T10:22:07.388" v="8"/>
          <ac:spMkLst>
            <pc:docMk/>
            <pc:sldMk cId="3493347359" sldId="282"/>
            <ac:spMk id="8" creationId="{EA1E119E-060A-E427-0645-D0C00A80F6B4}"/>
          </ac:spMkLst>
        </pc:spChg>
        <pc:spChg chg="add mod">
          <ac:chgData name="Narelle Rice" userId="6107561ca0beb491" providerId="LiveId" clId="{498C2D6E-179D-4E0F-A578-69204D91234E}" dt="2025-01-29T10:22:14.341" v="9"/>
          <ac:spMkLst>
            <pc:docMk/>
            <pc:sldMk cId="3493347359" sldId="282"/>
            <ac:spMk id="9" creationId="{153B1A69-4AEA-D014-B2F3-EAF2417F9D61}"/>
          </ac:spMkLst>
        </pc:spChg>
        <pc:picChg chg="add mod">
          <ac:chgData name="Narelle Rice" userId="6107561ca0beb491" providerId="LiveId" clId="{498C2D6E-179D-4E0F-A578-69204D91234E}" dt="2025-01-29T10:22:14.341" v="9"/>
          <ac:picMkLst>
            <pc:docMk/>
            <pc:sldMk cId="3493347359" sldId="282"/>
            <ac:picMk id="10" creationId="{321EB103-CF43-9CED-60E7-08C81662B06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B56C3480-E76E-4D3C-95C3-724C6E48B1BD}" type="datetimeFigureOut">
              <a:rPr lang="en-AU" smtClean="0"/>
              <a:t>29/01/2025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0648"/>
            <a:ext cx="2949786" cy="498691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556887ED-A3FD-464D-BAF3-8F01CA92E1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8285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4BCDC14F-EDDA-4B97-AB87-E50EE7616020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83307"/>
            <a:ext cx="5445760" cy="3913614"/>
          </a:xfrm>
          <a:prstGeom prst="rect">
            <a:avLst/>
          </a:prstGeom>
        </p:spPr>
        <p:txBody>
          <a:bodyPr vert="horz" lIns="91559" tIns="45779" rIns="91559" bIns="4577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786" cy="498691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0C9FD5B5-60BD-4EE0-A8E8-7E7665B22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047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5CA73-FA80-4131-81A8-284BBF0EF4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58653" y="2794000"/>
            <a:ext cx="5266292" cy="15113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1F2600-F54A-4C8D-9470-5ED8A81357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6291719"/>
            <a:ext cx="12192000" cy="46274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9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www.bondblocks.com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5A18D864-717D-4E68-ADA9-8FCB7C82F0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056" y="2720347"/>
            <a:ext cx="3341541" cy="152282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E7C7DA-25FF-42F9-99DA-A1D173C2C632}"/>
              </a:ext>
            </a:extLst>
          </p:cNvPr>
          <p:cNvCxnSpPr>
            <a:cxnSpLocks/>
          </p:cNvCxnSpPr>
          <p:nvPr userDrawn="1"/>
        </p:nvCxnSpPr>
        <p:spPr>
          <a:xfrm>
            <a:off x="5143500" y="2794000"/>
            <a:ext cx="0" cy="1511300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864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5CA73-FA80-4131-81A8-284BBF0EF4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67055" y="2850777"/>
            <a:ext cx="5266292" cy="134308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1F2600-F54A-4C8D-9470-5ED8A81357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67055" y="4193865"/>
            <a:ext cx="5266292" cy="40113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>
                    <a:lumMod val="9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www.bondblocks.com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5A18D864-717D-4E68-ADA9-8FCB7C82F0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056" y="1477242"/>
            <a:ext cx="3341541" cy="1522823"/>
          </a:xfrm>
          <a:prstGeom prst="rect">
            <a:avLst/>
          </a:prstGeom>
        </p:spPr>
      </p:pic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9BFD049-4B9A-4A79-AB63-668A2507B8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374" l="2439" r="98374">
                        <a14:foregroundMark x1="38211" y1="17886" x2="36585" y2="63415"/>
                        <a14:foregroundMark x1="36585" y1="63415" x2="40650" y2="78049"/>
                        <a14:foregroundMark x1="42276" y1="23577" x2="60976" y2="65041"/>
                        <a14:foregroundMark x1="60976" y1="65041" x2="60976" y2="79675"/>
                        <a14:foregroundMark x1="69919" y1="33333" x2="31707" y2="13008"/>
                        <a14:foregroundMark x1="31707" y1="13008" x2="8130" y2="46341"/>
                        <a14:foregroundMark x1="8130" y1="46341" x2="8130" y2="52033"/>
                        <a14:foregroundMark x1="68293" y1="25203" x2="78049" y2="51220"/>
                        <a14:foregroundMark x1="55285" y1="15447" x2="82114" y2="34959"/>
                        <a14:foregroundMark x1="62602" y1="15447" x2="80488" y2="56098"/>
                        <a14:foregroundMark x1="80488" y1="56098" x2="78049" y2="62602"/>
                        <a14:foregroundMark x1="81301" y1="34959" x2="82114" y2="70732"/>
                        <a14:foregroundMark x1="86992" y1="40650" x2="98374" y2="49593"/>
                        <a14:foregroundMark x1="49593" y1="4878" x2="47967" y2="2439"/>
                        <a14:foregroundMark x1="15447" y1="32520" x2="4065" y2="52033"/>
                        <a14:foregroundMark x1="36585" y1="91057" x2="51220" y2="93496"/>
                        <a14:foregroundMark x1="47967" y1="93496" x2="47967" y2="98374"/>
                        <a14:foregroundMark x1="29268" y1="38211" x2="34959" y2="682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57" y="4595003"/>
            <a:ext cx="248248" cy="248248"/>
          </a:xfrm>
          <a:prstGeom prst="rect">
            <a:avLst/>
          </a:prstGeom>
          <a:solidFill>
            <a:srgbClr val="CC0E0E"/>
          </a:solid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FB63955-A369-4ABB-8EC1-F65A31839187}"/>
              </a:ext>
            </a:extLst>
          </p:cNvPr>
          <p:cNvSpPr txBox="1"/>
          <p:nvPr userDrawn="1"/>
        </p:nvSpPr>
        <p:spPr>
          <a:xfrm>
            <a:off x="1902905" y="4571912"/>
            <a:ext cx="2185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dirty="0">
                <a:solidFill>
                  <a:schemeClr val="accent1">
                    <a:lumMod val="90000"/>
                  </a:schemeClr>
                </a:solidFill>
                <a:latin typeface="Montserrat" panose="00000500000000000000" pitchFamily="2" charset="0"/>
                <a:cs typeface="Lato" panose="020F0502020204030203" pitchFamily="34" charset="0"/>
              </a:rPr>
              <a:t>Bond Blocks</a:t>
            </a:r>
          </a:p>
        </p:txBody>
      </p:sp>
    </p:spTree>
    <p:extLst>
      <p:ext uri="{BB962C8B-B14F-4D97-AF65-F5344CB8AC3E}">
        <p14:creationId xmlns:p14="http://schemas.microsoft.com/office/powerpoint/2010/main" val="582581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5CA73-FA80-4131-81A8-284BBF0EF4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42367" y="2850777"/>
            <a:ext cx="5266292" cy="134308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1F2600-F54A-4C8D-9470-5ED8A81357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42367" y="4193865"/>
            <a:ext cx="5266292" cy="40113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>
                    <a:lumMod val="9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www.bondblocks.com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5A18D864-717D-4E68-ADA9-8FCB7C82F0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368" y="1477242"/>
            <a:ext cx="3341541" cy="1522823"/>
          </a:xfrm>
          <a:prstGeom prst="rect">
            <a:avLst/>
          </a:prstGeom>
        </p:spPr>
      </p:pic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9BFD049-4B9A-4A79-AB63-668A2507B8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374" l="2439" r="98374">
                        <a14:foregroundMark x1="38211" y1="17886" x2="36585" y2="63415"/>
                        <a14:foregroundMark x1="36585" y1="63415" x2="40650" y2="78049"/>
                        <a14:foregroundMark x1="42276" y1="23577" x2="60976" y2="65041"/>
                        <a14:foregroundMark x1="60976" y1="65041" x2="60976" y2="79675"/>
                        <a14:foregroundMark x1="69919" y1="33333" x2="31707" y2="13008"/>
                        <a14:foregroundMark x1="31707" y1="13008" x2="8130" y2="46341"/>
                        <a14:foregroundMark x1="8130" y1="46341" x2="8130" y2="52033"/>
                        <a14:foregroundMark x1="68293" y1="25203" x2="78049" y2="51220"/>
                        <a14:foregroundMark x1="55285" y1="15447" x2="82114" y2="34959"/>
                        <a14:foregroundMark x1="62602" y1="15447" x2="80488" y2="56098"/>
                        <a14:foregroundMark x1="80488" y1="56098" x2="78049" y2="62602"/>
                        <a14:foregroundMark x1="81301" y1="34959" x2="82114" y2="70732"/>
                        <a14:foregroundMark x1="86992" y1="40650" x2="98374" y2="49593"/>
                        <a14:foregroundMark x1="49593" y1="4878" x2="47967" y2="2439"/>
                        <a14:foregroundMark x1="15447" y1="32520" x2="4065" y2="52033"/>
                        <a14:foregroundMark x1="36585" y1="91057" x2="51220" y2="93496"/>
                        <a14:foregroundMark x1="47967" y1="93496" x2="47967" y2="98374"/>
                        <a14:foregroundMark x1="29268" y1="38211" x2="34959" y2="682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969" y="4595003"/>
            <a:ext cx="248248" cy="248248"/>
          </a:xfrm>
          <a:prstGeom prst="rect">
            <a:avLst/>
          </a:prstGeom>
          <a:solidFill>
            <a:srgbClr val="CC0E0E"/>
          </a:solid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FB63955-A369-4ABB-8EC1-F65A31839187}"/>
              </a:ext>
            </a:extLst>
          </p:cNvPr>
          <p:cNvSpPr txBox="1"/>
          <p:nvPr userDrawn="1"/>
        </p:nvSpPr>
        <p:spPr>
          <a:xfrm>
            <a:off x="6078217" y="4571912"/>
            <a:ext cx="2185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dirty="0">
                <a:solidFill>
                  <a:schemeClr val="accent1">
                    <a:lumMod val="90000"/>
                  </a:schemeClr>
                </a:solidFill>
                <a:latin typeface="Montserrat" panose="00000500000000000000" pitchFamily="2" charset="0"/>
                <a:cs typeface="Lato" panose="020F0502020204030203" pitchFamily="34" charset="0"/>
              </a:rPr>
              <a:t>Bond Blocks</a:t>
            </a:r>
          </a:p>
        </p:txBody>
      </p:sp>
    </p:spTree>
    <p:extLst>
      <p:ext uri="{BB962C8B-B14F-4D97-AF65-F5344CB8AC3E}">
        <p14:creationId xmlns:p14="http://schemas.microsoft.com/office/powerpoint/2010/main" val="30965572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BF193-6C6F-4460-AF54-026E9DC11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1" y="1825625"/>
            <a:ext cx="11658599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5859953-C1C4-4F84-AF32-B1035FA96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30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579C-3C67-4246-A591-8C07CBF5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AE2BAA-1BD9-4EA7-A64C-8F5C4A40A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6183" y="1825625"/>
            <a:ext cx="3321909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FEB750-6D35-48E0-9DC2-BA4AAADBC21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9491" y="1825625"/>
            <a:ext cx="7893909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94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579C-3C67-4246-A591-8C07CBF5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AE2BAA-1BD9-4EA7-A64C-8F5C4A40A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1" y="1825625"/>
            <a:ext cx="7879492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FEB750-6D35-48E0-9DC2-BA4AAADBC21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9491" y="1825625"/>
            <a:ext cx="3321909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1399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579C-3C67-4246-A591-8C07CBF5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AE2BAA-1BD9-4EA7-A64C-8F5C4A40A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892" y="1825625"/>
            <a:ext cx="5666200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FEB750-6D35-48E0-9DC2-BA4AAADBC21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9492" y="1825625"/>
            <a:ext cx="5680618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5589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579C-3C67-4246-A591-8C07CBF5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AE2BAA-1BD9-4EA7-A64C-8F5C4A40A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1" y="1825625"/>
            <a:ext cx="4114799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FEB750-6D35-48E0-9DC2-BA4AAADBC21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9491" y="1825625"/>
            <a:ext cx="3321909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761694A-D0A4-4948-BC72-3B7CB2EB9DB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610598" y="1825625"/>
            <a:ext cx="3307492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7133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B8738-F5F1-41C5-81A3-75683C4A6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91" y="1709738"/>
            <a:ext cx="11658599" cy="2852737"/>
          </a:xfrm>
        </p:spPr>
        <p:txBody>
          <a:bodyPr anchor="b"/>
          <a:lstStyle>
            <a:lvl1pPr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AFB9E4-8B0F-42A7-9E13-0F5E53EA8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9491" y="4589463"/>
            <a:ext cx="1165859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1819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BF193-6C6F-4460-AF54-026E9DC11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1" y="365125"/>
            <a:ext cx="11658599" cy="58118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6389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7144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C941BF-B00A-4BE0-8F9B-E1F6C2496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92" y="365125"/>
            <a:ext cx="11658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DBBCD6-3ED7-4665-A621-ACAFC4783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3908" y="1825625"/>
            <a:ext cx="116441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73A4624-7B08-406D-8B7F-98532A559AC0}"/>
              </a:ext>
            </a:extLst>
          </p:cNvPr>
          <p:cNvSpPr txBox="1">
            <a:spLocks/>
          </p:cNvSpPr>
          <p:nvPr userDrawn="1"/>
        </p:nvSpPr>
        <p:spPr>
          <a:xfrm>
            <a:off x="273908" y="6356350"/>
            <a:ext cx="3307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Lato Semibold Italic" panose="020F0502020204030203" pitchFamily="34" charset="0"/>
              </a:rPr>
              <a:t>Narelle Rice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A2B56E9-803B-45CE-BCE9-0C26A4D9DDEF}"/>
              </a:ext>
            </a:extLst>
          </p:cNvPr>
          <p:cNvSpPr txBox="1">
            <a:spLocks/>
          </p:cNvSpPr>
          <p:nvPr userDrawn="1"/>
        </p:nvSpPr>
        <p:spPr>
          <a:xfrm>
            <a:off x="11452514" y="6339724"/>
            <a:ext cx="4465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703579B-1331-4C8B-8A3C-3D024FB1302A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Semibold" panose="020F0502020204030203" pitchFamily="34" charset="0"/>
                <a:cs typeface="Lato Semibold" panose="020F0502020204030203" pitchFamily="34" charset="0"/>
              </a:rPr>
              <a:pPr/>
              <a:t>‹#›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Lato Semibold" panose="020F0502020204030203" pitchFamily="34" charset="0"/>
              <a:cs typeface="Lato Semibold" panose="020F0502020204030203" pitchFamily="34" charset="0"/>
            </a:endParaRP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86BF698C-B91F-47CE-A017-7FD2524434D1}"/>
              </a:ext>
            </a:extLst>
          </p:cNvPr>
          <p:cNvSpPr txBox="1">
            <a:spLocks/>
          </p:cNvSpPr>
          <p:nvPr userDrawn="1"/>
        </p:nvSpPr>
        <p:spPr>
          <a:xfrm>
            <a:off x="8855625" y="6342832"/>
            <a:ext cx="2681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Lato Semibold" panose="020F0502020204030203" pitchFamily="34" charset="0"/>
              </a:rPr>
              <a:t>www.bondblocks.com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12A7EA2-EC7D-4555-A639-3F40EDCFE56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379" y="6285501"/>
            <a:ext cx="1113242" cy="50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7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1" r:id="rId2"/>
    <p:sldLayoutId id="2147483722" r:id="rId3"/>
    <p:sldLayoutId id="2147483710" r:id="rId4"/>
    <p:sldLayoutId id="2147483717" r:id="rId5"/>
    <p:sldLayoutId id="2147483718" r:id="rId6"/>
    <p:sldLayoutId id="2147483720" r:id="rId7"/>
    <p:sldLayoutId id="2147483719" r:id="rId8"/>
    <p:sldLayoutId id="2147483711" r:id="rId9"/>
    <p:sldLayoutId id="2147483716" r:id="rId10"/>
    <p:sldLayoutId id="214748371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>
              <a:lumMod val="75000"/>
            </a:schemeClr>
          </a:solidFill>
          <a:latin typeface="Lato" panose="020F05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>
              <a:lumMod val="75000"/>
            </a:schemeClr>
          </a:solidFill>
          <a:latin typeface="Lato" panose="020F05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>
              <a:lumMod val="75000"/>
            </a:schemeClr>
          </a:solidFill>
          <a:latin typeface="Lato" panose="020F05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75000"/>
            </a:schemeClr>
          </a:solidFill>
          <a:latin typeface="Lato" panose="020F05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75000"/>
            </a:schemeClr>
          </a:solidFill>
          <a:latin typeface="Lato" panose="020F05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FD7397-1EC0-4B89-85A0-29834D5E63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8652" y="2794000"/>
            <a:ext cx="5472953" cy="1511300"/>
          </a:xfrm>
        </p:spPr>
        <p:txBody>
          <a:bodyPr>
            <a:normAutofit fontScale="90000"/>
          </a:bodyPr>
          <a:lstStyle/>
          <a:p>
            <a:r>
              <a:rPr lang="en-US" dirty="0"/>
              <a:t>Addition and Subtraction to 20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7148794-E790-404E-B37D-378277101F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35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B3B131-D51D-404D-AD4B-EF6AEEE5F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dirty="0"/>
              <a:t>Use terminology for “addition” and “subtraction” familiar to the student.</a:t>
            </a: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dirty="0"/>
              <a:t>The correct terms will be systematically introduced as students progress through the Bond Blocks activities.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dirty="0"/>
              <a:t>This PowerPoint uses </a:t>
            </a:r>
            <a:r>
              <a:rPr lang="en-US" b="1" dirty="0"/>
              <a:t>“subtract”</a:t>
            </a:r>
            <a:r>
              <a:rPr lang="en-US" dirty="0"/>
              <a:t> and </a:t>
            </a:r>
            <a:r>
              <a:rPr lang="en-US" b="1" dirty="0"/>
              <a:t>“equals”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dirty="0"/>
              <a:t>There is an alternative PowerPoint that uses “take away” for subtraction and “is” for equals.</a:t>
            </a: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6CA0AC-5882-4E60-8343-A272F52D7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Used</a:t>
            </a:r>
          </a:p>
        </p:txBody>
      </p:sp>
    </p:spTree>
    <p:extLst>
      <p:ext uri="{BB962C8B-B14F-4D97-AF65-F5344CB8AC3E}">
        <p14:creationId xmlns:p14="http://schemas.microsoft.com/office/powerpoint/2010/main" val="2436764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E15EA-FE1B-4769-BF32-77875BF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21424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,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8,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9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pic>
        <p:nvPicPr>
          <p:cNvPr id="6" name="1 count">
            <a:hlinkClick r:id="" action="ppaction://media"/>
            <a:extLst>
              <a:ext uri="{FF2B5EF4-FFF2-40B4-BE49-F238E27FC236}">
                <a16:creationId xmlns:a16="http://schemas.microsoft.com/office/drawing/2014/main" id="{7230D41C-6534-5DE1-901D-14BCA78CD9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EF4F9-5A79-49F9-BFD4-6F9E8F7A6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A1E119E-060A-E427-0645-D0C00A80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763" y="365125"/>
            <a:ext cx="11658600" cy="1325563"/>
          </a:xfrm>
        </p:spPr>
        <p:txBody>
          <a:bodyPr/>
          <a:lstStyle/>
          <a:p>
            <a:r>
              <a:rPr lang="en-US" dirty="0"/>
              <a:t>Read or play before the next question: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153B1A69-4AEA-D014-B2F3-EAF2417F9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5431" y="2177591"/>
            <a:ext cx="6136849" cy="399937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3200" dirty="0"/>
              <a:t>“For the rest of the questions, tell me what goes in the </a:t>
            </a:r>
            <a:r>
              <a:rPr lang="en-US" sz="3200" b="1" dirty="0"/>
              <a:t>missing number box</a:t>
            </a:r>
            <a:r>
              <a:rPr lang="en-US" sz="3200" dirty="0"/>
              <a:t>.”</a:t>
            </a:r>
          </a:p>
        </p:txBody>
      </p:sp>
      <p:pic>
        <p:nvPicPr>
          <p:cNvPr id="10" name="missing number_Sub_01.00">
            <a:hlinkClick r:id="" action="ppaction://media"/>
            <a:extLst>
              <a:ext uri="{FF2B5EF4-FFF2-40B4-BE49-F238E27FC236}">
                <a16:creationId xmlns:a16="http://schemas.microsoft.com/office/drawing/2014/main" id="{321EB103-CF43-9CED-60E7-08C81662B0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4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2)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5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3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2">
            <a:hlinkClick r:id="" action="ppaction://media"/>
            <a:extLst>
              <a:ext uri="{FF2B5EF4-FFF2-40B4-BE49-F238E27FC236}">
                <a16:creationId xmlns:a16="http://schemas.microsoft.com/office/drawing/2014/main" id="{B83F818A-FA65-415C-B997-D32D9378C4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7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3)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A718E52-168E-46A1-A3A0-2B125B14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33750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+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2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5</a:t>
            </a:r>
            <a:endParaRPr lang="en-US" sz="88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3">
            <a:hlinkClick r:id="" action="ppaction://media"/>
            <a:extLst>
              <a:ext uri="{FF2B5EF4-FFF2-40B4-BE49-F238E27FC236}">
                <a16:creationId xmlns:a16="http://schemas.microsoft.com/office/drawing/2014/main" id="{0532A99D-87BA-40C5-A907-C2455D3080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8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E15EA-FE1B-4769-BF32-77875BF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3336" y="2133600"/>
            <a:ext cx="4050927" cy="2667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One half of 6 is</a:t>
            </a:r>
            <a:endParaRPr lang="en-US" sz="13000" dirty="0">
              <a:latin typeface="+mn-lt"/>
              <a:cs typeface="Lato Semibold" panose="020F0502020204030203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4)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2F89FC-14A3-4E75-82F9-543C913BF967}"/>
              </a:ext>
            </a:extLst>
          </p:cNvPr>
          <p:cNvSpPr/>
          <p:nvPr/>
        </p:nvSpPr>
        <p:spPr>
          <a:xfrm>
            <a:off x="7770160" y="2956112"/>
            <a:ext cx="914400" cy="914400"/>
          </a:xfrm>
          <a:prstGeom prst="rect">
            <a:avLst/>
          </a:prstGeom>
          <a:noFill/>
          <a:ln w="57150">
            <a:solidFill>
              <a:srgbClr val="2136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4">
            <a:hlinkClick r:id="" action="ppaction://media"/>
            <a:extLst>
              <a:ext uri="{FF2B5EF4-FFF2-40B4-BE49-F238E27FC236}">
                <a16:creationId xmlns:a16="http://schemas.microsoft.com/office/drawing/2014/main" id="{0794B6CB-E76D-405A-9BC4-11E0CC12C3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2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5)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8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5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5">
            <a:hlinkClick r:id="" action="ppaction://media"/>
            <a:extLst>
              <a:ext uri="{FF2B5EF4-FFF2-40B4-BE49-F238E27FC236}">
                <a16:creationId xmlns:a16="http://schemas.microsoft.com/office/drawing/2014/main" id="{E697AFD8-508E-4741-9772-FD01CF80AE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63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6)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A718E52-168E-46A1-A3A0-2B125B14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33750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+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4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10</a:t>
            </a:r>
            <a:endParaRPr lang="en-US" sz="88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6">
            <a:hlinkClick r:id="" action="ppaction://media"/>
            <a:extLst>
              <a:ext uri="{FF2B5EF4-FFF2-40B4-BE49-F238E27FC236}">
                <a16:creationId xmlns:a16="http://schemas.microsoft.com/office/drawing/2014/main" id="{11DB1F0B-F550-4DEF-AA1B-1000FED392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8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7)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10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7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7">
            <a:hlinkClick r:id="" action="ppaction://media"/>
            <a:extLst>
              <a:ext uri="{FF2B5EF4-FFF2-40B4-BE49-F238E27FC236}">
                <a16:creationId xmlns:a16="http://schemas.microsoft.com/office/drawing/2014/main" id="{E88FB547-CF36-4738-9FF8-A1A49E9893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6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8)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C4B3054-8C9F-4FAB-8D3C-E4E4776880F2}"/>
              </a:ext>
            </a:extLst>
          </p:cNvPr>
          <p:cNvSpPr txBox="1">
            <a:spLocks/>
          </p:cNvSpPr>
          <p:nvPr/>
        </p:nvSpPr>
        <p:spPr>
          <a:xfrm>
            <a:off x="0" y="1625600"/>
            <a:ext cx="12192000" cy="327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10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9600" dirty="0">
                <a:latin typeface="+mn-lt"/>
                <a:cs typeface="Lato Semibold" panose="020F0502020204030203" pitchFamily="34" charset="0"/>
              </a:rPr>
              <a:t>2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8">
            <a:hlinkClick r:id="" action="ppaction://media"/>
            <a:extLst>
              <a:ext uri="{FF2B5EF4-FFF2-40B4-BE49-F238E27FC236}">
                <a16:creationId xmlns:a16="http://schemas.microsoft.com/office/drawing/2014/main" id="{632E2705-856F-4502-B66D-45C92E9734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6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9)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6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4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9">
            <a:hlinkClick r:id="" action="ppaction://media"/>
            <a:extLst>
              <a:ext uri="{FF2B5EF4-FFF2-40B4-BE49-F238E27FC236}">
                <a16:creationId xmlns:a16="http://schemas.microsoft.com/office/drawing/2014/main" id="{9A1A3DD5-C4A8-4A66-919A-3DC73A2B8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4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10)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7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5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10">
            <a:hlinkClick r:id="" action="ppaction://media"/>
            <a:extLst>
              <a:ext uri="{FF2B5EF4-FFF2-40B4-BE49-F238E27FC236}">
                <a16:creationId xmlns:a16="http://schemas.microsoft.com/office/drawing/2014/main" id="{6E902826-6141-49D6-A6F2-96578E3F29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6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11)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A718E52-168E-46A1-A3A0-2B125B14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33750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+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5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8</a:t>
            </a:r>
            <a:endParaRPr lang="en-US" sz="88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11">
            <a:hlinkClick r:id="" action="ppaction://media"/>
            <a:extLst>
              <a:ext uri="{FF2B5EF4-FFF2-40B4-BE49-F238E27FC236}">
                <a16:creationId xmlns:a16="http://schemas.microsoft.com/office/drawing/2014/main" id="{7E96AEF0-DA58-46CD-A585-2D0D8DBA69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12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12)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A718E52-168E-46A1-A3A0-2B125B14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33750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6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3</a:t>
            </a:r>
            <a:endParaRPr lang="en-US" sz="88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12">
            <a:hlinkClick r:id="" action="ppaction://media"/>
            <a:extLst>
              <a:ext uri="{FF2B5EF4-FFF2-40B4-BE49-F238E27FC236}">
                <a16:creationId xmlns:a16="http://schemas.microsoft.com/office/drawing/2014/main" id="{7517E692-107E-48F3-A8F7-349E019200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84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13)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C4B3054-8C9F-4FAB-8D3C-E4E4776880F2}"/>
              </a:ext>
            </a:extLst>
          </p:cNvPr>
          <p:cNvSpPr txBox="1">
            <a:spLocks/>
          </p:cNvSpPr>
          <p:nvPr/>
        </p:nvSpPr>
        <p:spPr>
          <a:xfrm>
            <a:off x="0" y="1625600"/>
            <a:ext cx="12192000" cy="327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3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+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9600" dirty="0">
                <a:latin typeface="+mn-lt"/>
                <a:cs typeface="Lato Semibold" panose="020F0502020204030203" pitchFamily="34" charset="0"/>
              </a:rPr>
              <a:t>13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14">
            <a:hlinkClick r:id="" action="ppaction://media"/>
            <a:extLst>
              <a:ext uri="{FF2B5EF4-FFF2-40B4-BE49-F238E27FC236}">
                <a16:creationId xmlns:a16="http://schemas.microsoft.com/office/drawing/2014/main" id="{CE7D6DC5-66E2-4462-ACD1-A32F7A39D0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0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15)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A718E52-168E-46A1-A3A0-2B125B14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33750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6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10</a:t>
            </a:r>
            <a:endParaRPr lang="en-US" sz="88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15">
            <a:hlinkClick r:id="" action="ppaction://media"/>
            <a:extLst>
              <a:ext uri="{FF2B5EF4-FFF2-40B4-BE49-F238E27FC236}">
                <a16:creationId xmlns:a16="http://schemas.microsoft.com/office/drawing/2014/main" id="{19236016-4D23-457D-AFA5-39AC88BC98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5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15)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14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8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3" name="15 subtract_Sub_01">
            <a:hlinkClick r:id="" action="ppaction://media"/>
            <a:extLst>
              <a:ext uri="{FF2B5EF4-FFF2-40B4-BE49-F238E27FC236}">
                <a16:creationId xmlns:a16="http://schemas.microsoft.com/office/drawing/2014/main" id="{3A9E46FE-B50D-5C5B-68A6-6D835576F7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009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1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E15EA-FE1B-4769-BF32-77875BF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501" y="2133600"/>
            <a:ext cx="3118598" cy="2667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Double 7 is</a:t>
            </a:r>
            <a:endParaRPr lang="en-US" sz="13000" dirty="0">
              <a:latin typeface="+mn-lt"/>
              <a:cs typeface="Lato Semibold" panose="020F0502020204030203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16)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2F89FC-14A3-4E75-82F9-543C913BF967}"/>
              </a:ext>
            </a:extLst>
          </p:cNvPr>
          <p:cNvSpPr/>
          <p:nvPr/>
        </p:nvSpPr>
        <p:spPr>
          <a:xfrm>
            <a:off x="7265895" y="2956112"/>
            <a:ext cx="914400" cy="914400"/>
          </a:xfrm>
          <a:prstGeom prst="rect">
            <a:avLst/>
          </a:prstGeom>
          <a:noFill/>
          <a:ln w="57150">
            <a:solidFill>
              <a:srgbClr val="2136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16">
            <a:hlinkClick r:id="" action="ppaction://media"/>
            <a:extLst>
              <a:ext uri="{FF2B5EF4-FFF2-40B4-BE49-F238E27FC236}">
                <a16:creationId xmlns:a16="http://schemas.microsoft.com/office/drawing/2014/main" id="{F174B630-57CE-47FD-878C-2E5E2BDC09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62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6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E15EA-FE1B-4769-BF32-77875BF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897" y="2133600"/>
            <a:ext cx="4351805" cy="2667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One half of 16 is</a:t>
            </a:r>
            <a:endParaRPr lang="en-US" sz="13000" dirty="0">
              <a:latin typeface="+mn-lt"/>
              <a:cs typeface="Lato Semibold" panose="020F0502020204030203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17)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2F89FC-14A3-4E75-82F9-543C913BF967}"/>
              </a:ext>
            </a:extLst>
          </p:cNvPr>
          <p:cNvSpPr/>
          <p:nvPr/>
        </p:nvSpPr>
        <p:spPr>
          <a:xfrm>
            <a:off x="7891183" y="2956112"/>
            <a:ext cx="914400" cy="914400"/>
          </a:xfrm>
          <a:prstGeom prst="rect">
            <a:avLst/>
          </a:prstGeom>
          <a:noFill/>
          <a:ln w="57150">
            <a:solidFill>
              <a:srgbClr val="2136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17">
            <a:hlinkClick r:id="" action="ppaction://media"/>
            <a:extLst>
              <a:ext uri="{FF2B5EF4-FFF2-40B4-BE49-F238E27FC236}">
                <a16:creationId xmlns:a16="http://schemas.microsoft.com/office/drawing/2014/main" id="{1C4D7528-E6BC-4470-8311-3108943D4B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085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15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E15EA-FE1B-4769-BF32-77875BF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501" y="2133600"/>
            <a:ext cx="3118598" cy="2667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Double 9 is</a:t>
            </a:r>
            <a:endParaRPr lang="en-US" sz="13000" dirty="0">
              <a:latin typeface="+mn-lt"/>
              <a:cs typeface="Lato Semibold" panose="020F0502020204030203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18)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2F89FC-14A3-4E75-82F9-543C913BF967}"/>
              </a:ext>
            </a:extLst>
          </p:cNvPr>
          <p:cNvSpPr/>
          <p:nvPr/>
        </p:nvSpPr>
        <p:spPr>
          <a:xfrm>
            <a:off x="7265895" y="2956112"/>
            <a:ext cx="914400" cy="914400"/>
          </a:xfrm>
          <a:prstGeom prst="rect">
            <a:avLst/>
          </a:prstGeom>
          <a:noFill/>
          <a:ln w="57150">
            <a:solidFill>
              <a:srgbClr val="2136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18">
            <a:hlinkClick r:id="" action="ppaction://media"/>
            <a:extLst>
              <a:ext uri="{FF2B5EF4-FFF2-40B4-BE49-F238E27FC236}">
                <a16:creationId xmlns:a16="http://schemas.microsoft.com/office/drawing/2014/main" id="{7639161E-3279-4017-8EAC-F3D5190706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19)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13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8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19">
            <a:hlinkClick r:id="" action="ppaction://media"/>
            <a:extLst>
              <a:ext uri="{FF2B5EF4-FFF2-40B4-BE49-F238E27FC236}">
                <a16:creationId xmlns:a16="http://schemas.microsoft.com/office/drawing/2014/main" id="{403B23FE-1A72-4BBE-A76E-027A062992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20)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A718E52-168E-46A1-A3A0-2B125B14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33750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7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8</a:t>
            </a:r>
            <a:endParaRPr lang="en-US" sz="88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20">
            <a:hlinkClick r:id="" action="ppaction://media"/>
            <a:extLst>
              <a:ext uri="{FF2B5EF4-FFF2-40B4-BE49-F238E27FC236}">
                <a16:creationId xmlns:a16="http://schemas.microsoft.com/office/drawing/2014/main" id="{7C04A3C6-7538-4E95-B812-5A9393E5EA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A Whole School Approach">
  <a:themeElements>
    <a:clrScheme name="Bond Blocks Slide Colours">
      <a:dk1>
        <a:srgbClr val="000000"/>
      </a:dk1>
      <a:lt1>
        <a:srgbClr val="FFFFFF"/>
      </a:lt1>
      <a:dk2>
        <a:srgbClr val="21368B"/>
      </a:dk2>
      <a:lt2>
        <a:srgbClr val="FFFFFF"/>
      </a:lt2>
      <a:accent1>
        <a:srgbClr val="D9E2F3"/>
      </a:accent1>
      <a:accent2>
        <a:srgbClr val="B4C6E7"/>
      </a:accent2>
      <a:accent3>
        <a:srgbClr val="8EAADB"/>
      </a:accent3>
      <a:accent4>
        <a:srgbClr val="2F5496"/>
      </a:accent4>
      <a:accent5>
        <a:srgbClr val="1F3864"/>
      </a:accent5>
      <a:accent6>
        <a:srgbClr val="21368B"/>
      </a:accent6>
      <a:hlink>
        <a:srgbClr val="A4CF51"/>
      </a:hlink>
      <a:folHlink>
        <a:srgbClr val="E23048"/>
      </a:folHlink>
    </a:clrScheme>
    <a:fontScheme name="Bond Blocks Fonts">
      <a:majorFont>
        <a:latin typeface="Lato"/>
        <a:ea typeface=""/>
        <a:cs typeface=""/>
      </a:majorFont>
      <a:minorFont>
        <a:latin typeface="Kru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2055</TotalTime>
  <Words>230</Words>
  <Application>Microsoft Office PowerPoint</Application>
  <PresentationFormat>Widescreen</PresentationFormat>
  <Paragraphs>48</Paragraphs>
  <Slides>23</Slides>
  <Notes>0</Notes>
  <HiddenSlides>0</HiddenSlides>
  <MMClips>21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Lato</vt:lpstr>
      <vt:lpstr>Calibri</vt:lpstr>
      <vt:lpstr>Lato Semibold</vt:lpstr>
      <vt:lpstr>Montserrat</vt:lpstr>
      <vt:lpstr>A Whole School Approach</vt:lpstr>
      <vt:lpstr>Addition and Subtraction to 20</vt:lpstr>
      <vt:lpstr>Language Used</vt:lpstr>
      <vt:lpstr>□, 8, 9</vt:lpstr>
      <vt:lpstr>Read or play before the next question:</vt:lpstr>
      <vt:lpstr>5 – 3 = □</vt:lpstr>
      <vt:lpstr>□ + 2 = 5</vt:lpstr>
      <vt:lpstr>One half of 6 is</vt:lpstr>
      <vt:lpstr>8 – 5 = □</vt:lpstr>
      <vt:lpstr>□ + 4 = 10</vt:lpstr>
      <vt:lpstr>10 – 7 = □</vt:lpstr>
      <vt:lpstr>PowerPoint Presentation</vt:lpstr>
      <vt:lpstr>6 – 4 = □</vt:lpstr>
      <vt:lpstr>7 – 5 = □</vt:lpstr>
      <vt:lpstr>□ + 5 = 8</vt:lpstr>
      <vt:lpstr>□ – 6 = 3</vt:lpstr>
      <vt:lpstr>PowerPoint Presentation</vt:lpstr>
      <vt:lpstr>□ – 6 = 10</vt:lpstr>
      <vt:lpstr>14 – 8 = □</vt:lpstr>
      <vt:lpstr>Double 7 is</vt:lpstr>
      <vt:lpstr>One half of 16 is</vt:lpstr>
      <vt:lpstr>Double 9 is</vt:lpstr>
      <vt:lpstr>13 – 8 = □</vt:lpstr>
      <vt:lpstr>□ – 7 =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Engagement using Card Games For Notre Dame Students</dc:title>
  <dc:creator>Paul Swan</dc:creator>
  <cp:lastModifiedBy>Narelle Rice</cp:lastModifiedBy>
  <cp:revision>176</cp:revision>
  <cp:lastPrinted>2021-03-25T06:07:32Z</cp:lastPrinted>
  <dcterms:created xsi:type="dcterms:W3CDTF">2020-04-23T02:02:53Z</dcterms:created>
  <dcterms:modified xsi:type="dcterms:W3CDTF">2025-01-29T10:26:36Z</dcterms:modified>
</cp:coreProperties>
</file>